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147474771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3" d="100"/>
          <a:sy n="63" d="100"/>
        </p:scale>
        <p:origin x="732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MY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9D7DED-0745-443F-B777-5C262D2A3E89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MY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0A5CA8-8201-443D-BCB7-B0BCE81D3029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7864134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MY" sz="1200" dirty="0">
                <a:solidFill>
                  <a:prstClr val="black"/>
                </a:solidFill>
                <a:latin typeface="Calibri" panose="020F0502020204030204"/>
              </a:rPr>
              <a:t>Your role as kindergarten teachers and operators: </a:t>
            </a:r>
            <a:r>
              <a:rPr lang="en-MY" sz="1200" dirty="0" err="1">
                <a:solidFill>
                  <a:prstClr val="black"/>
                </a:solidFill>
                <a:latin typeface="Calibri" panose="020F0502020204030204"/>
              </a:rPr>
              <a:t>Kongsikan</a:t>
            </a:r>
            <a:r>
              <a:rPr lang="en-MY" sz="12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MY" sz="1200" dirty="0" err="1">
                <a:solidFill>
                  <a:prstClr val="black"/>
                </a:solidFill>
                <a:latin typeface="Calibri" panose="020F0502020204030204"/>
              </a:rPr>
              <a:t>bahan</a:t>
            </a:r>
            <a:r>
              <a:rPr lang="en-MY" sz="12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MY" sz="1200" dirty="0" err="1">
                <a:solidFill>
                  <a:prstClr val="black"/>
                </a:solidFill>
                <a:latin typeface="Calibri" panose="020F0502020204030204"/>
              </a:rPr>
              <a:t>promosi</a:t>
            </a:r>
            <a:r>
              <a:rPr lang="en-MY" sz="12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MY" sz="1200" dirty="0" err="1">
                <a:solidFill>
                  <a:prstClr val="black"/>
                </a:solidFill>
                <a:latin typeface="Calibri" panose="020F0502020204030204"/>
              </a:rPr>
              <a:t>dengan</a:t>
            </a:r>
            <a:r>
              <a:rPr lang="en-MY" sz="12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MY" sz="1200" dirty="0" err="1">
                <a:solidFill>
                  <a:prstClr val="black"/>
                </a:solidFill>
                <a:latin typeface="Calibri" panose="020F0502020204030204"/>
              </a:rPr>
              <a:t>ibu</a:t>
            </a:r>
            <a:r>
              <a:rPr lang="en-MY" sz="12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MY" sz="1200" dirty="0" err="1">
                <a:solidFill>
                  <a:prstClr val="black"/>
                </a:solidFill>
                <a:latin typeface="Calibri" panose="020F0502020204030204"/>
              </a:rPr>
              <a:t>bapa</a:t>
            </a:r>
            <a:r>
              <a:rPr lang="en-MY" sz="1200" dirty="0">
                <a:solidFill>
                  <a:prstClr val="black"/>
                </a:solidFill>
                <a:latin typeface="Calibri" panose="020F0502020204030204"/>
              </a:rPr>
              <a:t>!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MY" dirty="0"/>
              <a:t>We are sharing the images in 3 languages (BM, </a:t>
            </a:r>
            <a:r>
              <a:rPr lang="en-MY" dirty="0" err="1"/>
              <a:t>Eng</a:t>
            </a:r>
            <a:r>
              <a:rPr lang="en-MY" dirty="0"/>
              <a:t> &amp; Chi) together with the WhatsApp copy. You may select your preferred language and share to your parents group </a:t>
            </a:r>
            <a:r>
              <a:rPr lang="en-MY"/>
              <a:t>on WhatsApp.</a:t>
            </a:r>
            <a:endParaRPr lang="en-MY" sz="120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8ED3EC2-B7DB-401F-850D-A972759FF263}" type="slidenum">
              <a:rPr kumimoji="0" lang="en-MY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MY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876416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D69E00-A491-4843-8740-96A946A114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/>
            </a:lvl1pPr>
          </a:lstStyle>
          <a:p>
            <a:r>
              <a:rPr lang="en-US" dirty="0"/>
              <a:t>Click to edit Master title style</a:t>
            </a:r>
            <a:endParaRPr lang="en-MY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D11C981-C904-44F2-B352-720CE104224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11977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3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MY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40E1F2-8ACB-4FC5-ADC8-D7DAF53917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4A9AB1-964B-4A56-8DAF-6EF2401C40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6286C1-4CE4-4FD3-A7BF-505BF2B387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0306766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06140E-7C2B-4143-B82F-B62E8C70BD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MY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897BA88-BB1F-4A5E-B19E-C72F0D7A55B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FFE4AE-5D04-447A-9D89-1AD60D14DD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E9130B-FC8E-4A1D-BE49-B5002EF1CB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DD87FE-EAD2-41CF-9FB8-6601EE7E0E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3395855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C3E7429-7D27-4D86-80B7-D888CD9D615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MY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FD2B6EB-235D-4429-8EE8-D1E9E32854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073E20-F5B7-4239-9D1E-877E13D44F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D7EF16-C476-4C0D-B79E-5BF9A52C0C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AB62EA-9F73-47BD-8FC7-1815562260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0673564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4DAF75-FA19-4F10-BFF6-4DE3B69275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FDD1CE7-3F27-4572-A98E-01702565D8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0A709F4-C62E-47AB-A652-89884E9484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00CAB-59E5-4957-9C74-464D53EC0D8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6" name="Text Placeholder 6">
            <a:extLst>
              <a:ext uri="{FF2B5EF4-FFF2-40B4-BE49-F238E27FC236}">
                <a16:creationId xmlns:a16="http://schemas.microsoft.com/office/drawing/2014/main" id="{8D5ECBAD-6645-4D9A-9B58-DD6EB4AEBD7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9100" y="6296025"/>
            <a:ext cx="10229850" cy="358775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900"/>
            </a:lvl1pPr>
            <a:lvl2pPr marL="512762" indent="0">
              <a:buNone/>
              <a:defRPr/>
            </a:lvl2pPr>
            <a:lvl3pPr marL="1030288" indent="0">
              <a:buNone/>
              <a:defRPr/>
            </a:lvl3pPr>
            <a:lvl4pPr marL="1427163" indent="0">
              <a:buNone/>
              <a:defRPr/>
            </a:lvl4pPr>
            <a:lvl5pPr marL="1884363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809111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D00EBA-3696-403E-952A-902075C92A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MY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0C957D-9182-46C5-8943-EC6C909B15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ECC0A8-8D01-47DE-9CD6-1A7D5A9A60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D29CF7-2D52-42E3-A7A3-B0AA831792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E2B59D-F30C-4506-8865-6C01DF6E7F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1708057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34DCC7-1CAA-45CE-9685-369508766F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en-US" dirty="0"/>
              <a:t>Click to edit Master title style</a:t>
            </a:r>
            <a:endParaRPr lang="en-MY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D39CCF-21C4-4603-87D7-05DA626222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4E6FA3-DEA2-45D1-AB7D-EE88BD5EEE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8412F6-A09F-46D6-B62E-B943FBB4A4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71AE67-88C9-45AA-A42B-E1C7DE2B28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8504475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7D14D0-B3D4-40C4-AFCA-6A0AEB0054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MY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2506F1-BA12-49EE-99B3-8F6E70545C6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351722"/>
            <a:ext cx="5181600" cy="4825241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MY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AAB8DD3-ACFC-443D-8E2D-D7CBA990577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351722"/>
            <a:ext cx="5181600" cy="48252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B5FC3E6-BFC1-4D25-A369-F2B16B57C6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B1A9389-6879-4FB4-A703-6EDA3D7A17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6BC5379-6B50-40A8-9808-FF84CDE54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2717445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4D216D-8A00-4F28-8E4C-1D7DE7B1C8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823912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MY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4F0426-8163-41F5-8E4B-5E9AC6836E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189037"/>
            <a:ext cx="5157787" cy="65011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D7C57B-0523-41D9-8911-2C217A5523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1839152"/>
            <a:ext cx="5157787" cy="435292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MY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E581FF9-9BAC-4267-9705-970EDD401B0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189037"/>
            <a:ext cx="5183188" cy="65011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C6ED451-6490-4385-85E4-4C65230C1AD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1839152"/>
            <a:ext cx="5183188" cy="43529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EB95E4E-F59A-472E-B66C-D58ADE29AE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C6A8565-0FC0-47E6-863E-CA761D7803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4D235E0-BDA0-4DD1-837B-8138B09DEF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4144952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720DE-018D-477D-A09D-13C86B448B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MY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94DFF2F-D5E9-4A1E-9C49-A64B1C1E10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9AED812-B655-44B0-ADD6-5E598A0909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3CCFF6B-812F-4F5F-B565-897B460A88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4292415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BD914A7-2EF6-4162-B392-C44DA95790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427FD19-2D4D-4EC6-A2DE-9518E86B64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85A95D-D27A-4822-B9A0-2BF53D9A24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773783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400097-6A5B-413C-B2A3-01778A06F8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MY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339C20-8D19-4691-A65F-F5ED7D7408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2D3BF61-2E05-4C24-A60C-DA01741E896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55945F8-11D5-4961-9622-927B477829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CE0ACCA-8BD7-40BA-82E2-63DD6D28B4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9C7CAC2-5295-44DA-AD97-8A39008DBF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7911768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CE92B3-F04D-456A-9BB9-95F91CDC30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MY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981ABA8-BA59-4F4A-A205-B5FF9B81815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MY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CDDB8A5-DF0A-4D4C-9261-573E7C43C3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1E4346-3AD1-42DB-97F3-0ED5AAC752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2CF3F5-DE9C-4CF5-BA8A-7EA395BE71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28798D-8B2A-4DE0-A1DB-4C7C5B56FD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173842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63CF364-E6C8-4F83-85A7-705DAEA815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971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MY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ED8E8B-348B-42F0-8748-90691CF39C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421296"/>
            <a:ext cx="10515600" cy="47556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MY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92CBC8-7F3C-411F-9668-4CE5DA68E51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6FEAE2-3036-4FCC-B6A0-1779D3B0D5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MY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32C99A-7CB5-44AB-90AA-AA0C300FA9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691458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6247D3-3962-4110-852F-2862035D00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04165"/>
            <a:ext cx="10515600" cy="897145"/>
          </a:xfrm>
        </p:spPr>
        <p:txBody>
          <a:bodyPr>
            <a:normAutofit/>
          </a:bodyPr>
          <a:lstStyle/>
          <a:p>
            <a:r>
              <a:rPr lang="en-MY" sz="4000" b="1" dirty="0" err="1">
                <a:latin typeface="+mn-lt"/>
                <a:cs typeface="Arial" panose="020B0604020202020204" pitchFamily="34" charset="0"/>
              </a:rPr>
              <a:t>Bahan</a:t>
            </a:r>
            <a:r>
              <a:rPr lang="en-MY" sz="4000" b="1" dirty="0">
                <a:latin typeface="+mn-lt"/>
                <a:cs typeface="Arial" panose="020B0604020202020204" pitchFamily="34" charset="0"/>
              </a:rPr>
              <a:t> </a:t>
            </a:r>
            <a:r>
              <a:rPr lang="en-MY" sz="4000" b="1" dirty="0" err="1">
                <a:latin typeface="+mn-lt"/>
                <a:cs typeface="Arial" panose="020B0604020202020204" pitchFamily="34" charset="0"/>
              </a:rPr>
              <a:t>Promosi</a:t>
            </a:r>
            <a:r>
              <a:rPr lang="en-MY" sz="4000" b="1" dirty="0">
                <a:latin typeface="+mn-lt"/>
                <a:cs typeface="Arial" panose="020B0604020202020204" pitchFamily="34" charset="0"/>
              </a:rPr>
              <a:t> ECCE | </a:t>
            </a:r>
            <a:r>
              <a:rPr lang="en-MY" sz="4000" b="1" dirty="0" err="1">
                <a:latin typeface="+mn-lt"/>
                <a:cs typeface="Arial" panose="020B0604020202020204" pitchFamily="34" charset="0"/>
              </a:rPr>
              <a:t>Mesej</a:t>
            </a:r>
            <a:r>
              <a:rPr lang="en-MY" sz="4000" b="1" dirty="0">
                <a:latin typeface="+mn-lt"/>
                <a:cs typeface="Arial" panose="020B0604020202020204" pitchFamily="34" charset="0"/>
              </a:rPr>
              <a:t> </a:t>
            </a:r>
            <a:r>
              <a:rPr kumimoji="0" lang="en-MY" sz="4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WhatsApp (Chi) </a:t>
            </a:r>
            <a:endParaRPr lang="en-MY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0BBD241-1902-4AA8-98DB-D88526D4CE40}"/>
              </a:ext>
            </a:extLst>
          </p:cNvPr>
          <p:cNvSpPr txBox="1">
            <a:spLocks/>
          </p:cNvSpPr>
          <p:nvPr/>
        </p:nvSpPr>
        <p:spPr>
          <a:xfrm>
            <a:off x="559144" y="489370"/>
            <a:ext cx="8952991" cy="51048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MY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j-ea"/>
              <a:cs typeface="+mj-cs"/>
            </a:endParaRP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FE8AEEE1-BCEB-4D10-9617-8F499DE6E9A6}"/>
              </a:ext>
            </a:extLst>
          </p:cNvPr>
          <p:cNvSpPr txBox="1">
            <a:spLocks/>
          </p:cNvSpPr>
          <p:nvPr/>
        </p:nvSpPr>
        <p:spPr>
          <a:xfrm>
            <a:off x="838200" y="1200333"/>
            <a:ext cx="10515600" cy="39105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br>
              <a:rPr kumimoji="0" lang="en-MY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endParaRPr kumimoji="0" lang="en-MY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C43D6B2-C63E-4986-972F-695FE282FBE4}"/>
              </a:ext>
            </a:extLst>
          </p:cNvPr>
          <p:cNvSpPr txBox="1"/>
          <p:nvPr/>
        </p:nvSpPr>
        <p:spPr>
          <a:xfrm>
            <a:off x="4279024" y="4987896"/>
            <a:ext cx="3423822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MY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öhne"/>
              <a:ea typeface="等线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öhne"/>
                <a:ea typeface="等线" panose="02010600030101010101" pitchFamily="2" charset="-122"/>
                <a:cs typeface="+mn-cs"/>
              </a:rPr>
              <a:t>别错过这个机会</a:t>
            </a:r>
            <a:r>
              <a:rPr kumimoji="0" lang="en-MY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❗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öhne"/>
                <a:ea typeface="+mn-ea"/>
                <a:cs typeface="Calibri" panose="020F0502020204030204" charset="0"/>
              </a:rPr>
              <a:t>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öhne"/>
                <a:ea typeface="等线" panose="02010600030101010101" pitchFamily="2" charset="-122"/>
                <a:cs typeface="+mn-cs"/>
              </a:rPr>
              <a:t>立即联系您附近的政府诊所 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öhne"/>
                <a:ea typeface="等线" panose="02010600030101010101" pitchFamily="2" charset="-122"/>
                <a:cs typeface="+mn-cs"/>
              </a:rPr>
              <a:t>(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öhne"/>
                <a:ea typeface="+mn-ea"/>
                <a:cs typeface="+mn-cs"/>
              </a:rPr>
              <a:t>Klinik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öhne"/>
                <a:ea typeface="+mn-ea"/>
                <a:cs typeface="+mn-cs"/>
              </a:rPr>
              <a:t> Kesihatan)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öhne"/>
                <a:ea typeface="等线" panose="02010600030101010101" pitchFamily="2" charset="-122"/>
                <a:cs typeface="+mn-cs"/>
              </a:rPr>
              <a:t>或通过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öhne"/>
                <a:ea typeface="+mn-ea"/>
                <a:cs typeface="+mn-cs"/>
              </a:rPr>
              <a:t>MySejahtera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öhne"/>
                <a:ea typeface="+mn-ea"/>
                <a:cs typeface="+mn-cs"/>
              </a:rPr>
              <a:t>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öhne"/>
                <a:ea typeface="等线" panose="02010600030101010101" pitchFamily="2" charset="-122"/>
                <a:cs typeface="+mn-cs"/>
              </a:rPr>
              <a:t>进行预约。欲知详情：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öhne"/>
                <a:ea typeface="+mn-ea"/>
                <a:cs typeface="+mn-cs"/>
              </a:rPr>
              <a:t>https://immunise4life.my/chupp/</a:t>
            </a:r>
            <a:endParaRPr kumimoji="0" lang="en-MY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charset="0"/>
              <a:ea typeface="+mn-ea"/>
              <a:cs typeface="Calibri" panose="020F050202020403020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723E6C2-FA0F-415D-BD42-B34FB889F9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79024" y="1273716"/>
            <a:ext cx="3633952" cy="3633952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F45213DA-F4BE-4FA7-BCCB-AD7065D2637A}"/>
              </a:ext>
            </a:extLst>
          </p:cNvPr>
          <p:cNvSpPr txBox="1"/>
          <p:nvPr/>
        </p:nvSpPr>
        <p:spPr>
          <a:xfrm>
            <a:off x="2887104" y="5129506"/>
            <a:ext cx="13919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MY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öhne"/>
                <a:ea typeface="等线" panose="02010600030101010101" pitchFamily="2" charset="-122"/>
                <a:cs typeface="+mn-cs"/>
              </a:rPr>
              <a:t>Chi Copy:</a:t>
            </a:r>
          </a:p>
        </p:txBody>
      </p:sp>
    </p:spTree>
    <p:extLst>
      <p:ext uri="{BB962C8B-B14F-4D97-AF65-F5344CB8AC3E}">
        <p14:creationId xmlns:p14="http://schemas.microsoft.com/office/powerpoint/2010/main" val="3690966387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111</Words>
  <Application>Microsoft Office PowerPoint</Application>
  <PresentationFormat>Widescreen</PresentationFormat>
  <Paragraphs>8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Söhne</vt:lpstr>
      <vt:lpstr>Arial</vt:lpstr>
      <vt:lpstr>Calibri</vt:lpstr>
      <vt:lpstr>1_Office Theme</vt:lpstr>
      <vt:lpstr>Bahan Promosi ECCE | Mesej WhatsApp (Chi)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Bahan Promosi ECCE | Mesej WhatsApp (Chi) </dc:title>
  <dc:creator>Suet Wei Yap</dc:creator>
  <cp:lastModifiedBy>Suet Wei Yap</cp:lastModifiedBy>
  <cp:revision>1</cp:revision>
  <dcterms:created xsi:type="dcterms:W3CDTF">2023-12-08T08:22:11Z</dcterms:created>
  <dcterms:modified xsi:type="dcterms:W3CDTF">2023-12-08T08:26:28Z</dcterms:modified>
</cp:coreProperties>
</file>