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80145-88FC-45E9-92A1-64BBF47600C3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DE0A5-9238-45A4-80C1-2CD3F088C8B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6542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Your role as kindergarten teachers and operators: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MY" dirty="0"/>
              <a:t>We are sharing the images in 3 languages (BM, </a:t>
            </a:r>
            <a:r>
              <a:rPr lang="en-MY" dirty="0" err="1"/>
              <a:t>Eng</a:t>
            </a:r>
            <a:r>
              <a:rPr lang="en-MY" dirty="0"/>
              <a:t> &amp; Chi) together with the WhatsApp copy. You may select your preferred language and share to your parents group </a:t>
            </a:r>
            <a:r>
              <a:rPr lang="en-MY"/>
              <a:t>on WhatsApp.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641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68488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14546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80740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330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0254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35161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4017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03499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0835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3453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19851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607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8454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247D3-3962-4110-852F-2862035D0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165"/>
            <a:ext cx="10515600" cy="897145"/>
          </a:xfrm>
        </p:spPr>
        <p:txBody>
          <a:bodyPr>
            <a:normAutofit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Mesej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kumimoji="0" lang="en-MY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WhatsApp (BM) </a:t>
            </a:r>
            <a:endParaRPr lang="en-MY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59144" y="489370"/>
            <a:ext cx="8952991" cy="5104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E8AEEE1-BCEB-4D10-9617-8F499DE6E9A6}"/>
              </a:ext>
            </a:extLst>
          </p:cNvPr>
          <p:cNvSpPr txBox="1">
            <a:spLocks/>
          </p:cNvSpPr>
          <p:nvPr/>
        </p:nvSpPr>
        <p:spPr>
          <a:xfrm>
            <a:off x="838200" y="1200333"/>
            <a:ext cx="10515600" cy="3910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MY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MY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B3C85C-6799-4869-9E2C-FE9855BFE494}"/>
              </a:ext>
            </a:extLst>
          </p:cNvPr>
          <p:cNvSpPr txBox="1"/>
          <p:nvPr/>
        </p:nvSpPr>
        <p:spPr>
          <a:xfrm>
            <a:off x="3812569" y="5139579"/>
            <a:ext cx="363395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Jangan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lepaskan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peluang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ini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❗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Calibri" panose="020F050202020403020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Tempah slot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janji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temu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sekarang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dengan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menhubungi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Klinik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Kesihatan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atau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melalui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MySejahtera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. </a:t>
            </a:r>
            <a:r>
              <a:rPr kumimoji="0" lang="en-M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Untuk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 </a:t>
            </a:r>
            <a:r>
              <a:rPr kumimoji="0" lang="en-M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maklumat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 </a:t>
            </a:r>
            <a:r>
              <a:rPr kumimoji="0" lang="en-M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lanjut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, </a:t>
            </a:r>
            <a:r>
              <a:rPr kumimoji="0" lang="en-MY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layari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Calibri" panose="020F0502020204030204" charset="0"/>
              </a:rPr>
              <a:t> https://immunise4life.my/ms/chupp-bm/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390C8D-ED32-4C9D-8007-055C53F75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569" y="1386515"/>
            <a:ext cx="3633952" cy="36339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424D8C-07A5-4E2E-849A-DFA690A4CDCC}"/>
              </a:ext>
            </a:extLst>
          </p:cNvPr>
          <p:cNvSpPr txBox="1"/>
          <p:nvPr/>
        </p:nvSpPr>
        <p:spPr>
          <a:xfrm>
            <a:off x="2664489" y="5112384"/>
            <a:ext cx="1148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BM Copy:</a:t>
            </a:r>
          </a:p>
        </p:txBody>
      </p:sp>
    </p:spTree>
    <p:extLst>
      <p:ext uri="{BB962C8B-B14F-4D97-AF65-F5344CB8AC3E}">
        <p14:creationId xmlns:p14="http://schemas.microsoft.com/office/powerpoint/2010/main" val="36909663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98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Mesej WhatsApp (BM)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Mesej WhatsApp (BM) </dc:title>
  <dc:creator>Suet Wei Yap</dc:creator>
  <cp:lastModifiedBy>Suet Wei Yap</cp:lastModifiedBy>
  <cp:revision>1</cp:revision>
  <dcterms:created xsi:type="dcterms:W3CDTF">2023-12-08T08:21:44Z</dcterms:created>
  <dcterms:modified xsi:type="dcterms:W3CDTF">2023-12-08T08:24:57Z</dcterms:modified>
</cp:coreProperties>
</file>