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EA562-A403-4570-9FFA-A8377FFE3F59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280EA-AF03-41D2-A6A2-02B7BDB9465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2170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F3EB5-0A53-4ACF-819E-76DCA01B3DBE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29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54744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02939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374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9389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689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6672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70775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686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9611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1427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0646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0153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6342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3204" y="605905"/>
            <a:ext cx="9236438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3DB805D-05BB-4E08-97F9-FD63F161763F}"/>
              </a:ext>
            </a:extLst>
          </p:cNvPr>
          <p:cNvGrpSpPr/>
          <p:nvPr/>
        </p:nvGrpSpPr>
        <p:grpSpPr>
          <a:xfrm>
            <a:off x="3697287" y="1903725"/>
            <a:ext cx="4115753" cy="4721003"/>
            <a:chOff x="7570968" y="1442137"/>
            <a:chExt cx="4972392" cy="4722057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0DE4AB4-DFA4-4AD5-966F-C1A2861A5077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284CBBD6-3121-4F39-A9FB-C280867154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62" name="Content Placeholder 14">
                <a:extLst>
                  <a:ext uri="{FF2B5EF4-FFF2-40B4-BE49-F238E27FC236}">
                    <a16:creationId xmlns:a16="http://schemas.microsoft.com/office/drawing/2014/main" id="{98F2DD96-7458-451D-BD4E-0F1C66D3C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350457F-72DB-4D0A-A242-EF96703336C2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B90A30E1-F84B-4C05-A840-EC562D74F390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AB78433-30C4-40B0-A975-F4D029BB6768}"/>
                </a:ext>
              </a:extLst>
            </p:cNvPr>
            <p:cNvSpPr txBox="1"/>
            <p:nvPr/>
          </p:nvSpPr>
          <p:spPr>
            <a:xfrm>
              <a:off x="7635403" y="1898314"/>
              <a:ext cx="4876061" cy="738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免费接种肺炎球菌疫苗！立即联系您附近的政府诊所 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(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Klinik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Kesihatan)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或通过 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MySejahtera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进行预约。欲知详情：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https://immunise4life.my/chupp/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FBC8686-8ECD-4F67-9CC6-7836A76A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3: Chi)</a:t>
            </a:r>
            <a:endParaRPr lang="en-MY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8285FD-7B54-4296-AC76-64277EAF3D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6107" y="3528692"/>
            <a:ext cx="4050949" cy="212026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621B001-8CB0-4493-9C16-E45689C5AC53}"/>
              </a:ext>
            </a:extLst>
          </p:cNvPr>
          <p:cNvSpPr txBox="1"/>
          <p:nvPr/>
        </p:nvSpPr>
        <p:spPr>
          <a:xfrm>
            <a:off x="3824038" y="1400416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您学校的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FB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页面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52EA979-D09A-4266-8031-FAF0BC81A1CE}"/>
              </a:ext>
            </a:extLst>
          </p:cNvPr>
          <p:cNvCxnSpPr>
            <a:cxnSpLocks/>
            <a:stCxn id="35" idx="2"/>
          </p:cNvCxnSpPr>
          <p:nvPr/>
        </p:nvCxnSpPr>
        <p:spPr>
          <a:xfrm flipH="1">
            <a:off x="4584618" y="1769748"/>
            <a:ext cx="242720" cy="2804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550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3: Chi)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3: Chi)</dc:title>
  <dc:creator>Suet Wei Yap</dc:creator>
  <cp:lastModifiedBy>Suet Wei Yap</cp:lastModifiedBy>
  <cp:revision>1</cp:revision>
  <dcterms:created xsi:type="dcterms:W3CDTF">2023-12-08T07:56:24Z</dcterms:created>
  <dcterms:modified xsi:type="dcterms:W3CDTF">2023-12-08T08:02:28Z</dcterms:modified>
</cp:coreProperties>
</file>