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94F81-D7CC-4824-83DB-B3289296A8F5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72F55-695C-408A-9328-34435874AA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6024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F3EB5-0A53-4ACF-819E-76DCA01B3DBE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295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658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8646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62116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96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00764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08609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548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7835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64268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14593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83165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9573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5686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3204" y="605905"/>
            <a:ext cx="9236438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8DBE4E8-27E4-4083-9F51-C95806F9683B}"/>
              </a:ext>
            </a:extLst>
          </p:cNvPr>
          <p:cNvGrpSpPr/>
          <p:nvPr/>
        </p:nvGrpSpPr>
        <p:grpSpPr>
          <a:xfrm>
            <a:off x="3462867" y="1786622"/>
            <a:ext cx="4256112" cy="4876799"/>
            <a:chOff x="7570968" y="1442137"/>
            <a:chExt cx="4972392" cy="472205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6686BED-6EBA-4642-9E70-57122B0CF307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4FFAB0FA-BBDB-4C71-8050-0DD84F0FCB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41" name="Content Placeholder 14">
                <a:extLst>
                  <a:ext uri="{FF2B5EF4-FFF2-40B4-BE49-F238E27FC236}">
                    <a16:creationId xmlns:a16="http://schemas.microsoft.com/office/drawing/2014/main" id="{B44021B4-BADE-40E8-A3F6-FE068914A0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A6D7B64-9F0F-40AA-9E9E-24B67DA165BF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7078123-549E-476F-A1B7-563BDF89E912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510CC3F-1398-4919-92E3-82D126E80653}"/>
                </a:ext>
              </a:extLst>
            </p:cNvPr>
            <p:cNvSpPr txBox="1"/>
            <p:nvPr/>
          </p:nvSpPr>
          <p:spPr>
            <a:xfrm>
              <a:off x="7635404" y="1898314"/>
              <a:ext cx="4876060" cy="11559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Dapatkan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vaksinasi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pneumokokal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PERCUMA! Tempah slot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janji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temu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sekarang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dengan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menghubungi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atau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melalui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Untuk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maklumat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lanjut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: https://immunise4life.my/ms/chupp-bm/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53279FB-2676-4034-9DFD-D37D188A39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538" y="3693293"/>
            <a:ext cx="4193441" cy="21948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FBC8686-8ECD-4F67-9CC6-7836A76A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3: BM)</a:t>
            </a:r>
            <a:endParaRPr lang="en-MY" dirty="0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231EDD6-41F5-4A0A-8164-4A3DDF5E8068}"/>
              </a:ext>
            </a:extLst>
          </p:cNvPr>
          <p:cNvCxnSpPr>
            <a:cxnSpLocks/>
            <a:stCxn id="33" idx="2"/>
          </p:cNvCxnSpPr>
          <p:nvPr/>
        </p:nvCxnSpPr>
        <p:spPr>
          <a:xfrm flipH="1">
            <a:off x="4318000" y="1635321"/>
            <a:ext cx="493794" cy="28946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C0C07E3-D526-44B4-8E19-7EDE2366E674}"/>
              </a:ext>
            </a:extLst>
          </p:cNvPr>
          <p:cNvSpPr txBox="1"/>
          <p:nvPr/>
        </p:nvSpPr>
        <p:spPr>
          <a:xfrm>
            <a:off x="3462867" y="1265989"/>
            <a:ext cx="269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 page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sekolah</a:t>
            </a: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anda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550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3: BM)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3: BM)</dc:title>
  <dc:creator>Suet Wei Yap</dc:creator>
  <cp:lastModifiedBy>Suet Wei Yap</cp:lastModifiedBy>
  <cp:revision>1</cp:revision>
  <dcterms:created xsi:type="dcterms:W3CDTF">2023-12-08T07:56:10Z</dcterms:created>
  <dcterms:modified xsi:type="dcterms:W3CDTF">2023-12-08T08:04:46Z</dcterms:modified>
</cp:coreProperties>
</file>