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14747477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732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7CF214-45CB-4CA6-9D96-17A68F1B08B3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MY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263642-77F8-44E7-97F7-CEF53CF073FD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246874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-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Kongsikan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bahan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promosi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dengan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ibu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bapa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!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MY" dirty="0"/>
              <a:t>- You may select your preferred version and language and copy the text to share on your school’s FB page and communication channel</a:t>
            </a:r>
            <a:endParaRPr lang="en-MY" sz="12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8ED3EC2-B7DB-401F-850D-A972759FF263}" type="slidenum">
              <a:rPr kumimoji="0" lang="en-MY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MY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1852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D69E00-A491-4843-8740-96A946A114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11C981-C904-44F2-B352-720CE10422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11977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3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MY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40E1F2-8ACB-4FC5-ADC8-D7DAF53917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4A9AB1-964B-4A56-8DAF-6EF2401C40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6286C1-4CE4-4FD3-A7BF-505BF2B38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785807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6140E-7C2B-4143-B82F-B62E8C70BD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97BA88-BB1F-4A5E-B19E-C72F0D7A55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FFE4AE-5D04-447A-9D89-1AD60D14DD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E9130B-FC8E-4A1D-BE49-B5002EF1C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DD87FE-EAD2-41CF-9FB8-6601EE7E0E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7444960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C3E7429-7D27-4D86-80B7-D888CD9D61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FD2B6EB-235D-4429-8EE8-D1E9E32854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073E20-F5B7-4239-9D1E-877E13D44F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D7EF16-C476-4C0D-B79E-5BF9A52C0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AB62EA-9F73-47BD-8FC7-1815562260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1967239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4DAF75-FA19-4F10-BFF6-4DE3B69275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FDD1CE7-3F27-4572-A98E-01702565D8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A709F4-C62E-47AB-A652-89884E9484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00CAB-59E5-4957-9C74-464D53EC0D8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8D5ECBAD-6645-4D9A-9B58-DD6EB4AEBD7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9100" y="6296025"/>
            <a:ext cx="10229850" cy="358775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900"/>
            </a:lvl1pPr>
            <a:lvl2pPr marL="512762" indent="0">
              <a:buNone/>
              <a:defRPr/>
            </a:lvl2pPr>
            <a:lvl3pPr marL="1030288" indent="0">
              <a:buNone/>
              <a:defRPr/>
            </a:lvl3pPr>
            <a:lvl4pPr marL="1427163" indent="0">
              <a:buNone/>
              <a:defRPr/>
            </a:lvl4pPr>
            <a:lvl5pPr marL="18843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915324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00EBA-3696-403E-952A-902075C92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0C957D-9182-46C5-8943-EC6C909B15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ECC0A8-8D01-47DE-9CD6-1A7D5A9A60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D29CF7-2D52-42E3-A7A3-B0AA83179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E2B59D-F30C-4506-8865-6C01DF6E7F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4010786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34DCC7-1CAA-45CE-9685-369508766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D39CCF-21C4-4603-87D7-05DA626222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4E6FA3-DEA2-45D1-AB7D-EE88BD5EEE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8412F6-A09F-46D6-B62E-B943FBB4A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71AE67-88C9-45AA-A42B-E1C7DE2B2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6613528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7D14D0-B3D4-40C4-AFCA-6A0AEB005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2506F1-BA12-49EE-99B3-8F6E70545C6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351722"/>
            <a:ext cx="5181600" cy="4825241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MY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AB8DD3-ACFC-443D-8E2D-D7CBA99057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351722"/>
            <a:ext cx="5181600" cy="48252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5FC3E6-BFC1-4D25-A369-F2B16B57C6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1A9389-6879-4FB4-A703-6EDA3D7A17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BC5379-6B50-40A8-9808-FF84CDE54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5758563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4D216D-8A00-4F28-8E4C-1D7DE7B1C8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823912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4F0426-8163-41F5-8E4B-5E9AC6836E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189037"/>
            <a:ext cx="5157787" cy="65011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D7C57B-0523-41D9-8911-2C217A5523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1839152"/>
            <a:ext cx="5157787" cy="43529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MY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E581FF9-9BAC-4267-9705-970EDD401B0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189037"/>
            <a:ext cx="5183188" cy="65011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C6ED451-6490-4385-85E4-4C65230C1A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1839152"/>
            <a:ext cx="5183188" cy="4352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EB95E4E-F59A-472E-B66C-D58ADE29AE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C6A8565-0FC0-47E6-863E-CA761D7803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4D235E0-BDA0-4DD1-837B-8138B09DEF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516023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720DE-018D-477D-A09D-13C86B448B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4DFF2F-D5E9-4A1E-9C49-A64B1C1E10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AED812-B655-44B0-ADD6-5E598A0909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CCFF6B-812F-4F5F-B565-897B460A88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6715329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BD914A7-2EF6-4162-B392-C44DA95790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27FD19-2D4D-4EC6-A2DE-9518E86B64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85A95D-D27A-4822-B9A0-2BF53D9A24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631088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00097-6A5B-413C-B2A3-01778A06F8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339C20-8D19-4691-A65F-F5ED7D7408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D3BF61-2E05-4C24-A60C-DA01741E89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5945F8-11D5-4961-9622-927B47782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E0ACCA-8BD7-40BA-82E2-63DD6D28B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C7CAC2-5295-44DA-AD97-8A39008DBF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593333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CE92B3-F04D-456A-9BB9-95F91CDC30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981ABA8-BA59-4F4A-A205-B5FF9B8181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MY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DDB8A5-DF0A-4D4C-9261-573E7C43C3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1E4346-3AD1-42DB-97F3-0ED5AAC75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2CF3F5-DE9C-4CF5-BA8A-7EA395BE7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28798D-8B2A-4DE0-A1DB-4C7C5B56FD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066704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63CF364-E6C8-4F83-85A7-705DAEA815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971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ED8E8B-348B-42F0-8748-90691CF39C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421296"/>
            <a:ext cx="10515600" cy="47556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MY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92CBC8-7F3C-411F-9668-4CE5DA68E5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6FEAE2-3036-4FCC-B6A0-1779D3B0D5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32C99A-7CB5-44AB-90AA-AA0C300FA9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569650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0BBD241-1902-4AA8-98DB-D88526D4CE40}"/>
              </a:ext>
            </a:extLst>
          </p:cNvPr>
          <p:cNvSpPr txBox="1">
            <a:spLocks/>
          </p:cNvSpPr>
          <p:nvPr/>
        </p:nvSpPr>
        <p:spPr>
          <a:xfrm>
            <a:off x="516987" y="368064"/>
            <a:ext cx="9410784" cy="7694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MY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1F1E8705-741D-4210-A879-9D5FCBAE9793}"/>
              </a:ext>
            </a:extLst>
          </p:cNvPr>
          <p:cNvGrpSpPr/>
          <p:nvPr/>
        </p:nvGrpSpPr>
        <p:grpSpPr>
          <a:xfrm>
            <a:off x="3505957" y="1848006"/>
            <a:ext cx="4357883" cy="4827114"/>
            <a:chOff x="7570968" y="1442137"/>
            <a:chExt cx="5031181" cy="4722057"/>
          </a:xfrm>
        </p:grpSpPr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F8526462-B9C2-478D-8E9B-F34AA49D129B}"/>
                </a:ext>
              </a:extLst>
            </p:cNvPr>
            <p:cNvGrpSpPr/>
            <p:nvPr/>
          </p:nvGrpSpPr>
          <p:grpSpPr>
            <a:xfrm>
              <a:off x="7570968" y="1442137"/>
              <a:ext cx="4972392" cy="4722057"/>
              <a:chOff x="1385191" y="1664874"/>
              <a:chExt cx="3809251" cy="4722057"/>
            </a:xfrm>
          </p:grpSpPr>
          <p:pic>
            <p:nvPicPr>
              <p:cNvPr id="54" name="Picture 53">
                <a:extLst>
                  <a:ext uri="{FF2B5EF4-FFF2-40B4-BE49-F238E27FC236}">
                    <a16:creationId xmlns:a16="http://schemas.microsoft.com/office/drawing/2014/main" id="{6E214888-5400-410E-B131-4B6FEADBC29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7419"/>
              <a:stretch>
                <a:fillRect/>
              </a:stretch>
            </p:blipFill>
            <p:spPr>
              <a:xfrm>
                <a:off x="1502503" y="1664874"/>
                <a:ext cx="3599555" cy="492485"/>
              </a:xfrm>
              <a:prstGeom prst="rect">
                <a:avLst/>
              </a:prstGeom>
            </p:spPr>
          </p:pic>
          <p:pic>
            <p:nvPicPr>
              <p:cNvPr id="55" name="Content Placeholder 14">
                <a:extLst>
                  <a:ext uri="{FF2B5EF4-FFF2-40B4-BE49-F238E27FC236}">
                    <a16:creationId xmlns:a16="http://schemas.microsoft.com/office/drawing/2014/main" id="{C7DCEF32-90F1-401A-A75B-30E52640110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85191" y="5748816"/>
                <a:ext cx="3754072" cy="638115"/>
              </a:xfrm>
              <a:prstGeom prst="rect">
                <a:avLst/>
              </a:prstGeom>
            </p:spPr>
          </p:pic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23B3A739-300B-4879-85FE-74C169012689}"/>
                  </a:ext>
                </a:extLst>
              </p:cNvPr>
              <p:cNvSpPr/>
              <p:nvPr/>
            </p:nvSpPr>
            <p:spPr>
              <a:xfrm>
                <a:off x="1430228" y="1677344"/>
                <a:ext cx="3764214" cy="4687112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MY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E0C7CD62-B02B-479D-BD44-E393A573F6E4}"/>
                  </a:ext>
                </a:extLst>
              </p:cNvPr>
              <p:cNvSpPr/>
              <p:nvPr/>
            </p:nvSpPr>
            <p:spPr>
              <a:xfrm>
                <a:off x="1913736" y="1717419"/>
                <a:ext cx="3198092" cy="38438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72C4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Immunise4Life</a:t>
                </a:r>
              </a:p>
            </p:txBody>
          </p:sp>
        </p:grp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1A143CBB-FBF3-431F-8BCA-CBB07CC2C51D}"/>
                </a:ext>
              </a:extLst>
            </p:cNvPr>
            <p:cNvSpPr txBox="1"/>
            <p:nvPr/>
          </p:nvSpPr>
          <p:spPr>
            <a:xfrm>
              <a:off x="7635404" y="1898314"/>
              <a:ext cx="4966745" cy="11828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Get the FREE pneumococcal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immunisation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! Make an appointment now by contacting your nearest government health clinic (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Klinik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 Kesihatan) or via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MySejahtera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. For more info: https://immunise4life.my/chupp/</a:t>
              </a:r>
              <a:endParaRPr kumimoji="0" lang="en-MY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2A8E61A2-F3C9-4D86-9845-CA45939FBA3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7333" y="3741280"/>
            <a:ext cx="4235130" cy="2216667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097F2D32-B3F3-4340-AA5B-B59BD733FA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MY" sz="4000" b="1" dirty="0" err="1">
                <a:latin typeface="+mn-lt"/>
                <a:cs typeface="Arial" panose="020B0604020202020204" pitchFamily="34" charset="0"/>
              </a:rPr>
              <a:t>Bahan</a:t>
            </a:r>
            <a:r>
              <a:rPr lang="en-MY" sz="4000" b="1" dirty="0">
                <a:latin typeface="+mn-lt"/>
                <a:cs typeface="Arial" panose="020B0604020202020204" pitchFamily="34" charset="0"/>
              </a:rPr>
              <a:t> </a:t>
            </a:r>
            <a:r>
              <a:rPr lang="en-MY" sz="4000" b="1" dirty="0" err="1">
                <a:latin typeface="+mn-lt"/>
                <a:cs typeface="Arial" panose="020B0604020202020204" pitchFamily="34" charset="0"/>
              </a:rPr>
              <a:t>Promosi</a:t>
            </a:r>
            <a:r>
              <a:rPr lang="en-MY" dirty="0">
                <a:cs typeface="Arial" panose="020B0604020202020204" pitchFamily="34" charset="0"/>
              </a:rPr>
              <a:t> ECCE</a:t>
            </a:r>
            <a:r>
              <a:rPr lang="en-MY" sz="4000" b="1" dirty="0">
                <a:latin typeface="+mn-lt"/>
                <a:cs typeface="Arial" panose="020B0604020202020204" pitchFamily="34" charset="0"/>
              </a:rPr>
              <a:t>| Facebook Post (Version 2: </a:t>
            </a:r>
            <a:r>
              <a:rPr lang="en-MY" sz="4000" b="1" dirty="0" err="1">
                <a:latin typeface="+mn-lt"/>
                <a:cs typeface="Arial" panose="020B0604020202020204" pitchFamily="34" charset="0"/>
              </a:rPr>
              <a:t>Eng</a:t>
            </a:r>
            <a:r>
              <a:rPr lang="en-MY" sz="4000" b="1" dirty="0">
                <a:latin typeface="+mn-lt"/>
                <a:cs typeface="Arial" panose="020B0604020202020204" pitchFamily="34" charset="0"/>
              </a:rPr>
              <a:t>)</a:t>
            </a:r>
            <a:endParaRPr lang="en-MY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2068B67-CBA6-45FF-A6A4-0ED6B9E5F337}"/>
              </a:ext>
            </a:extLst>
          </p:cNvPr>
          <p:cNvSpPr txBox="1"/>
          <p:nvPr/>
        </p:nvSpPr>
        <p:spPr>
          <a:xfrm>
            <a:off x="3598308" y="1339770"/>
            <a:ext cx="27049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MY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Your school’s FB page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5E6F3540-0A36-48E5-B72B-14DD1114A8FC}"/>
              </a:ext>
            </a:extLst>
          </p:cNvPr>
          <p:cNvCxnSpPr>
            <a:cxnSpLocks/>
            <a:stCxn id="35" idx="2"/>
          </p:cNvCxnSpPr>
          <p:nvPr/>
        </p:nvCxnSpPr>
        <p:spPr>
          <a:xfrm flipH="1">
            <a:off x="4643120" y="1709102"/>
            <a:ext cx="307678" cy="27780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2025013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86</Words>
  <Application>Microsoft Office PowerPoint</Application>
  <PresentationFormat>Widescreen</PresentationFormat>
  <Paragraphs>7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Söhne</vt:lpstr>
      <vt:lpstr>Arial</vt:lpstr>
      <vt:lpstr>Calibri</vt:lpstr>
      <vt:lpstr>1_Office Theme</vt:lpstr>
      <vt:lpstr>Bahan Promosi ECCE| Facebook Post (Version 2: Eng)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Bahan Promosi ECCE| Facebook Post (Version 2: Eng)</dc:title>
  <dc:creator>Suet Wei Yap</dc:creator>
  <cp:lastModifiedBy>Suet Wei Yap</cp:lastModifiedBy>
  <cp:revision>2</cp:revision>
  <dcterms:created xsi:type="dcterms:W3CDTF">2023-12-08T07:39:09Z</dcterms:created>
  <dcterms:modified xsi:type="dcterms:W3CDTF">2023-12-08T07:55:21Z</dcterms:modified>
</cp:coreProperties>
</file>