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477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F54DD4-B6CB-42F6-BD3C-FB6D5BB8F06E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ACAD4-534B-4CB0-A815-1C5DE8650ED6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3907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Kongsikan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bahan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promosi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dengan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ibu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en-MY" sz="1200" dirty="0" err="1">
                <a:solidFill>
                  <a:prstClr val="black"/>
                </a:solidFill>
                <a:latin typeface="Calibri" panose="020F0502020204030204"/>
              </a:rPr>
              <a:t>bapa</a:t>
            </a:r>
            <a:r>
              <a:rPr lang="en-MY" sz="1200" dirty="0">
                <a:solidFill>
                  <a:prstClr val="black"/>
                </a:solidFill>
                <a:latin typeface="Calibri" panose="020F0502020204030204"/>
              </a:rPr>
              <a:t>!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MY" dirty="0"/>
              <a:t>- You may select your preferred version and language and copy the text to share on your school’s FB page and communication channel</a:t>
            </a:r>
            <a:endParaRPr lang="en-MY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ED3EC2-B7DB-401F-850D-A972759FF263}" type="slidenum">
              <a:rPr kumimoji="0" lang="en-MY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MY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185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69E00-A491-4843-8740-96A946A114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11C981-C904-44F2-B352-720CE1042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11977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0E1F2-8ACB-4FC5-ADC8-D7DAF53917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A9AB1-964B-4A56-8DAF-6EF2401C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286C1-4CE4-4FD3-A7BF-505BF2B38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783082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06140E-7C2B-4143-B82F-B62E8C70B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97BA88-BB1F-4A5E-B19E-C72F0D7A55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FFE4AE-5D04-447A-9D89-1AD60D14D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E9130B-FC8E-4A1D-BE49-B5002EF1C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D87FE-EAD2-41CF-9FB8-6601EE7E0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589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3E7429-7D27-4D86-80B7-D888CD9D6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D2B6EB-235D-4429-8EE8-D1E9E32854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073E20-F5B7-4239-9D1E-877E13D44F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D7EF16-C476-4C0D-B79E-5BF9A52C0C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62EA-9F73-47BD-8FC7-181556226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385861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AF75-FA19-4F10-BFF6-4DE3B6927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DD1CE7-3F27-4572-A98E-01702565D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709F4-C62E-47AB-A652-89884E948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00CAB-59E5-4957-9C74-464D53EC0D8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8D5ECBAD-6645-4D9A-9B58-DD6EB4AEBD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6296025"/>
            <a:ext cx="10229850" cy="35877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900"/>
            </a:lvl1pPr>
            <a:lvl2pPr marL="512762" indent="0">
              <a:buNone/>
              <a:defRPr/>
            </a:lvl2pPr>
            <a:lvl3pPr marL="1030288" indent="0">
              <a:buNone/>
              <a:defRPr/>
            </a:lvl3pPr>
            <a:lvl4pPr marL="1427163" indent="0">
              <a:buNone/>
              <a:defRPr/>
            </a:lvl4pPr>
            <a:lvl5pPr marL="1884363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3747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0EBA-3696-403E-952A-902075C92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0C957D-9182-46C5-8943-EC6C909B15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CC0A8-8D01-47DE-9CD6-1A7D5A9A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D29CF7-2D52-42E3-A7A3-B0AA83179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2B59D-F30C-4506-8865-6C01DF6E7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705987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4DCC7-1CAA-45CE-9685-369508766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D39CCF-21C4-4603-87D7-05DA62622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4E6FA3-DEA2-45D1-AB7D-EE88BD5EEE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412F6-A09F-46D6-B62E-B943FBB4A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1AE67-88C9-45AA-A42B-E1C7DE2B28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53516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D14D0-B3D4-40C4-AFCA-6A0AEB005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2506F1-BA12-49EE-99B3-8F6E70545C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351722"/>
            <a:ext cx="5181600" cy="482524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AB8DD3-ACFC-443D-8E2D-D7CBA99057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351722"/>
            <a:ext cx="5181600" cy="48252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5FC3E6-BFC1-4D25-A369-F2B16B57C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1A9389-6879-4FB4-A703-6EDA3D7A1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BC5379-6B50-40A8-9808-FF84CDE54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839797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4D216D-8A00-4F28-8E4C-1D7DE7B1C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823912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4F0426-8163-41F5-8E4B-5E9AC6836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189037"/>
            <a:ext cx="5157787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D7C57B-0523-41D9-8911-2C217A5523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1839152"/>
            <a:ext cx="5157787" cy="43529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E581FF9-9BAC-4267-9705-970EDD401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189037"/>
            <a:ext cx="5183188" cy="65011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6ED451-6490-4385-85E4-4C65230C1A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1839152"/>
            <a:ext cx="5183188" cy="4352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B95E4E-F59A-472E-B66C-D58ADE29A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6A8565-0FC0-47E6-863E-CA761D780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D235E0-BDA0-4DD1-837B-8138B09D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68763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720DE-018D-477D-A09D-13C86B448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4DFF2F-D5E9-4A1E-9C49-A64B1C1E1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AED812-B655-44B0-ADD6-5E598A090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CFF6B-812F-4F5F-B565-897B460A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31580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D914A7-2EF6-4162-B392-C44DA9579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27FD19-2D4D-4EC6-A2DE-9518E86B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5A95D-D27A-4822-B9A0-2BF53D9A2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797284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00097-6A5B-413C-B2A3-01778A06F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339C20-8D19-4691-A65F-F5ED7D740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D3BF61-2E05-4C24-A60C-DA01741E89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5945F8-11D5-4961-9622-927B47782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E0ACCA-8BD7-40BA-82E2-63DD6D28B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CAC2-5295-44DA-AD97-8A39008DB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127525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E92B3-F04D-456A-9BB9-95F91CDC3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81ABA8-BA59-4F4A-A205-B5FF9B8181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DDB8A5-DF0A-4D4C-9261-573E7C43C3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1E4346-3AD1-42DB-97F3-0ED5AAC75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CF3F5-DE9C-4CF5-BA8A-7EA395BE7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28798D-8B2A-4DE0-A1DB-4C7C5B56F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35901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3CF364-E6C8-4F83-85A7-705DAEA81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971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MY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ED8E8B-348B-42F0-8748-90691CF39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21296"/>
            <a:ext cx="10515600" cy="4755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MY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92CBC8-7F3C-411F-9668-4CE5DA68E5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2C37A-083B-442B-A339-CE1DEB050A3C}" type="datetimeFigureOut">
              <a:rPr lang="en-MY" smtClean="0"/>
              <a:t>8/12/2023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FEAE2-3036-4FCC-B6A0-1779D3B0D5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2C99A-7CB5-44AB-90AA-AA0C300FA9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A2AA4-E1A1-4070-AB5C-A49532DFE714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45071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spcAft>
          <a:spcPts val="6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0BBD241-1902-4AA8-98DB-D88526D4CE40}"/>
              </a:ext>
            </a:extLst>
          </p:cNvPr>
          <p:cNvSpPr txBox="1">
            <a:spLocks/>
          </p:cNvSpPr>
          <p:nvPr/>
        </p:nvSpPr>
        <p:spPr>
          <a:xfrm>
            <a:off x="516987" y="368064"/>
            <a:ext cx="9410784" cy="7694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MY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8DBE4E8-27E4-4083-9F51-C95806F9683B}"/>
              </a:ext>
            </a:extLst>
          </p:cNvPr>
          <p:cNvGrpSpPr/>
          <p:nvPr/>
        </p:nvGrpSpPr>
        <p:grpSpPr>
          <a:xfrm>
            <a:off x="3523827" y="1795796"/>
            <a:ext cx="4168283" cy="4694139"/>
            <a:chOff x="7570968" y="1442137"/>
            <a:chExt cx="5085153" cy="472205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B6686BED-6EBA-4642-9E70-57122B0CF307}"/>
                </a:ext>
              </a:extLst>
            </p:cNvPr>
            <p:cNvGrpSpPr/>
            <p:nvPr/>
          </p:nvGrpSpPr>
          <p:grpSpPr>
            <a:xfrm>
              <a:off x="7570968" y="1442137"/>
              <a:ext cx="5085153" cy="4722057"/>
              <a:chOff x="1385191" y="1664874"/>
              <a:chExt cx="3895635" cy="4722057"/>
            </a:xfrm>
          </p:grpSpPr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4FFAB0FA-BBDB-4C71-8050-0DD84F0FCB9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7419"/>
              <a:stretch>
                <a:fillRect/>
              </a:stretch>
            </p:blipFill>
            <p:spPr>
              <a:xfrm>
                <a:off x="1502503" y="1664874"/>
                <a:ext cx="3599555" cy="492485"/>
              </a:xfrm>
              <a:prstGeom prst="rect">
                <a:avLst/>
              </a:prstGeom>
            </p:spPr>
          </p:pic>
          <p:pic>
            <p:nvPicPr>
              <p:cNvPr id="41" name="Content Placeholder 14">
                <a:extLst>
                  <a:ext uri="{FF2B5EF4-FFF2-40B4-BE49-F238E27FC236}">
                    <a16:creationId xmlns:a16="http://schemas.microsoft.com/office/drawing/2014/main" id="{B44021B4-BADE-40E8-A3F6-FE068914A0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385191" y="5748816"/>
                <a:ext cx="3754072" cy="638115"/>
              </a:xfrm>
              <a:prstGeom prst="rect">
                <a:avLst/>
              </a:prstGeom>
            </p:spPr>
          </p:pic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DA6D7B64-9F0F-40AA-9E9E-24B67DA165BF}"/>
                  </a:ext>
                </a:extLst>
              </p:cNvPr>
              <p:cNvSpPr/>
              <p:nvPr/>
            </p:nvSpPr>
            <p:spPr>
              <a:xfrm>
                <a:off x="1430227" y="1677344"/>
                <a:ext cx="3850599" cy="4687112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MY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37078123-549E-476F-A1B7-563BDF89E912}"/>
                  </a:ext>
                </a:extLst>
              </p:cNvPr>
              <p:cNvSpPr/>
              <p:nvPr/>
            </p:nvSpPr>
            <p:spPr>
              <a:xfrm>
                <a:off x="1913736" y="1717419"/>
                <a:ext cx="3198092" cy="38438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Immunise4Life</a:t>
                </a:r>
              </a:p>
            </p:txBody>
          </p:sp>
        </p:grp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510CC3F-1398-4919-92E3-82D126E80653}"/>
                </a:ext>
              </a:extLst>
            </p:cNvPr>
            <p:cNvSpPr txBox="1"/>
            <p:nvPr/>
          </p:nvSpPr>
          <p:spPr>
            <a:xfrm>
              <a:off x="7635404" y="1898314"/>
              <a:ext cx="4966745" cy="9597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Dapatkan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vaksinasi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pneumokokal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PERCUMA! Tempah slot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janji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temu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sekarang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dengan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menghubungi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Klinik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Kesihatan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atau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melalui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MySejahtera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.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Untuk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maklumat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 </a:t>
              </a:r>
              <a:r>
                <a:rPr kumimoji="0" lang="en-US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lanjut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öhne"/>
                  <a:ea typeface="+mn-ea"/>
                  <a:cs typeface="+mn-cs"/>
                </a:rPr>
                <a:t>: https://immunise4life.my/ms/chupp-bm/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A8140E8-1997-4BA5-AEE4-810F5537EA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1850" y="3569325"/>
            <a:ext cx="4110260" cy="215131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97F2D32-B3F3-4340-AA5B-B59BD733FA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MY" sz="4000" b="1" dirty="0" err="1">
                <a:latin typeface="+mn-lt"/>
                <a:cs typeface="Arial" panose="020B0604020202020204" pitchFamily="34" charset="0"/>
              </a:rPr>
              <a:t>Bahan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 </a:t>
            </a:r>
            <a:r>
              <a:rPr lang="en-MY" sz="4000" b="1" dirty="0" err="1">
                <a:latin typeface="+mn-lt"/>
                <a:cs typeface="Arial" panose="020B0604020202020204" pitchFamily="34" charset="0"/>
              </a:rPr>
              <a:t>Promosi</a:t>
            </a:r>
            <a:r>
              <a:rPr lang="en-MY" dirty="0">
                <a:cs typeface="Arial" panose="020B0604020202020204" pitchFamily="34" charset="0"/>
              </a:rPr>
              <a:t> ECCE</a:t>
            </a:r>
            <a:r>
              <a:rPr lang="en-MY" sz="4000" b="1" dirty="0">
                <a:latin typeface="+mn-lt"/>
                <a:cs typeface="Arial" panose="020B0604020202020204" pitchFamily="34" charset="0"/>
              </a:rPr>
              <a:t>| Facebook Post (Version 2: BM)</a:t>
            </a:r>
            <a:endParaRPr lang="en-MY" dirty="0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40E29466-DF30-4A46-A3E8-104C77593A88}"/>
              </a:ext>
            </a:extLst>
          </p:cNvPr>
          <p:cNvCxnSpPr>
            <a:cxnSpLocks/>
            <a:stCxn id="31" idx="2"/>
          </p:cNvCxnSpPr>
          <p:nvPr/>
        </p:nvCxnSpPr>
        <p:spPr>
          <a:xfrm flipH="1">
            <a:off x="4514927" y="1631602"/>
            <a:ext cx="638546" cy="28972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037803B-AACC-4DFA-9A7A-B2B04D6B2F17}"/>
              </a:ext>
            </a:extLst>
          </p:cNvPr>
          <p:cNvSpPr txBox="1"/>
          <p:nvPr/>
        </p:nvSpPr>
        <p:spPr>
          <a:xfrm>
            <a:off x="3753746" y="1262270"/>
            <a:ext cx="279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FB page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sekolah</a:t>
            </a:r>
            <a:r>
              <a:rPr kumimoji="0" lang="en-MY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MY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anda</a:t>
            </a:r>
            <a:endParaRPr kumimoji="0" lang="en-MY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202501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81</Words>
  <Application>Microsoft Office PowerPoint</Application>
  <PresentationFormat>Widescreen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Söhne</vt:lpstr>
      <vt:lpstr>Arial</vt:lpstr>
      <vt:lpstr>Calibri</vt:lpstr>
      <vt:lpstr>1_Office Theme</vt:lpstr>
      <vt:lpstr>Bahan Promosi ECCE| Facebook Post (Version 2: BM)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Bahan Promosi ECCE| Facebook Post (Version 2: BM)</dc:title>
  <dc:creator>Suet Wei Yap</dc:creator>
  <cp:lastModifiedBy>Suet Wei Yap</cp:lastModifiedBy>
  <cp:revision>2</cp:revision>
  <dcterms:created xsi:type="dcterms:W3CDTF">2023-12-08T07:36:36Z</dcterms:created>
  <dcterms:modified xsi:type="dcterms:W3CDTF">2023-12-08T07:47:10Z</dcterms:modified>
</cp:coreProperties>
</file>