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146AC-277E-4460-A755-B174372DAB81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8D801-CDB1-4A77-B6A1-AEA46135AFB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38291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389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2709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26764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68859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7908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52921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89363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11661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8931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22649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20296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7838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87874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82004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441621" y="553468"/>
            <a:ext cx="9426773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4C8A18-AB31-4D67-82EB-23671E5CFB39}"/>
              </a:ext>
            </a:extLst>
          </p:cNvPr>
          <p:cNvGrpSpPr/>
          <p:nvPr/>
        </p:nvGrpSpPr>
        <p:grpSpPr>
          <a:xfrm>
            <a:off x="3380241" y="1799318"/>
            <a:ext cx="4247753" cy="4814842"/>
            <a:chOff x="7570968" y="1442137"/>
            <a:chExt cx="4972392" cy="472205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7EB2FE1-9C32-4E05-8494-0955FDABE4EB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CC0F46BE-A70B-4BD3-85F1-CDFD957C99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26" name="Content Placeholder 14">
                <a:extLst>
                  <a:ext uri="{FF2B5EF4-FFF2-40B4-BE49-F238E27FC236}">
                    <a16:creationId xmlns:a16="http://schemas.microsoft.com/office/drawing/2014/main" id="{29E500B6-A05D-4ED5-A881-70EDE8E9C7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7B4FE88A-781D-4F7F-81FB-DF4C4F472302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D190F9E5-1EE2-4093-B2A1-19CB481E391F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3F75C6B-4ACB-4A1E-A633-35495909E153}"/>
                </a:ext>
              </a:extLst>
            </p:cNvPr>
            <p:cNvSpPr txBox="1"/>
            <p:nvPr/>
          </p:nvSpPr>
          <p:spPr>
            <a:xfrm>
              <a:off x="7635404" y="1868422"/>
              <a:ext cx="4876062" cy="11470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Get the FREE pneumococcal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immunisation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! Make an appointment now by contacting your nearest government health clinic (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Klinik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Kesihatan) or via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MySejahtera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. For more info: https://immunise4life.my/chupp/</a:t>
              </a:r>
              <a:endPara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1C7B71E-ED7A-42C5-8EDE-0AFC14EEB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Facebook Post (Version 1: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Eng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)</a:t>
            </a:r>
            <a:endParaRPr lang="en-MY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10DDB5-2773-4F8F-BD17-BBD7061A5A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406" y="3643915"/>
            <a:ext cx="4196589" cy="219565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2B051AB7-3A99-4371-90C3-EF02D9031CE3}"/>
              </a:ext>
            </a:extLst>
          </p:cNvPr>
          <p:cNvSpPr txBox="1"/>
          <p:nvPr/>
        </p:nvSpPr>
        <p:spPr>
          <a:xfrm>
            <a:off x="3523100" y="1262270"/>
            <a:ext cx="231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Your school’s FB page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DB0D8D3F-A778-47AF-AD96-C7395AF51213}"/>
              </a:ext>
            </a:extLst>
          </p:cNvPr>
          <p:cNvCxnSpPr>
            <a:cxnSpLocks/>
            <a:stCxn id="45" idx="2"/>
          </p:cNvCxnSpPr>
          <p:nvPr/>
        </p:nvCxnSpPr>
        <p:spPr>
          <a:xfrm flipH="1">
            <a:off x="4409772" y="1631602"/>
            <a:ext cx="272778" cy="2707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0241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86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Facebook Post (Version 1: Eng)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Facebook Post (Version 1: Eng)</dc:title>
  <dc:creator>Suet Wei Yap</dc:creator>
  <cp:lastModifiedBy>Suet Wei Yap</cp:lastModifiedBy>
  <cp:revision>1</cp:revision>
  <dcterms:created xsi:type="dcterms:W3CDTF">2023-12-08T08:09:08Z</dcterms:created>
  <dcterms:modified xsi:type="dcterms:W3CDTF">2023-12-08T08:10:44Z</dcterms:modified>
</cp:coreProperties>
</file>