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4AD0A-6AC8-4879-BDD3-4CBA7D92A153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795EF-649A-4A32-9592-F51AD3DA52C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65139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389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4453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08468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33185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7335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953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59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12719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78215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94919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1312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0359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25990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0472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441621" y="553468"/>
            <a:ext cx="9426773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2572184-EFD0-473B-8888-5DA758951C2E}"/>
              </a:ext>
            </a:extLst>
          </p:cNvPr>
          <p:cNvGrpSpPr/>
          <p:nvPr/>
        </p:nvGrpSpPr>
        <p:grpSpPr>
          <a:xfrm>
            <a:off x="4120149" y="1944686"/>
            <a:ext cx="3951701" cy="4699953"/>
            <a:chOff x="7570968" y="1442137"/>
            <a:chExt cx="4972392" cy="472205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F83396F-1C1C-49F7-84ED-81FA893F2B93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E093459C-E8F3-48D8-BF86-DCC857D5B2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40" name="Content Placeholder 14">
                <a:extLst>
                  <a:ext uri="{FF2B5EF4-FFF2-40B4-BE49-F238E27FC236}">
                    <a16:creationId xmlns:a16="http://schemas.microsoft.com/office/drawing/2014/main" id="{7EA54D6D-9A54-4472-9B64-295F1D858C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1FEF81BF-8ECB-4B2A-B76C-23DCF2928591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2BD8A832-D11D-4399-9A82-F12DFD05463A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5BC6BED-58F0-492E-B935-308686BB2590}"/>
                </a:ext>
              </a:extLst>
            </p:cNvPr>
            <p:cNvSpPr txBox="1"/>
            <p:nvPr/>
          </p:nvSpPr>
          <p:spPr>
            <a:xfrm>
              <a:off x="7635403" y="1898314"/>
              <a:ext cx="4876061" cy="9585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免费接种肺炎球菌疫苗！立即联系您附近的政府诊所 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(</a:t>
              </a:r>
              <a:r>
                <a:rPr kumimoji="0" lang="en-MY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Klinik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 Kesihatan)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或通过 </a:t>
              </a:r>
              <a:r>
                <a:rPr kumimoji="0" lang="en-MY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MySejahtera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进行预约。欲知详情：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https://immunise4life.my/chupp/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1C7B71E-ED7A-42C5-8EDE-0AFC14EEB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Facebook Post (Version 1: Chi)</a:t>
            </a:r>
            <a:endParaRPr lang="en-MY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A2B933-2B95-404A-BC26-29D73E217B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870" y="3634366"/>
            <a:ext cx="3908782" cy="2045074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E7838365-3108-4C0B-9D50-CFEE477989FC}"/>
              </a:ext>
            </a:extLst>
          </p:cNvPr>
          <p:cNvSpPr txBox="1"/>
          <p:nvPr/>
        </p:nvSpPr>
        <p:spPr>
          <a:xfrm>
            <a:off x="4429053" y="1409571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您学校的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FB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页面</a:t>
            </a:r>
            <a:endParaRPr kumimoji="0" lang="en-MY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50FEC99-10BC-4DBE-806A-5C978CC863AF}"/>
              </a:ext>
            </a:extLst>
          </p:cNvPr>
          <p:cNvCxnSpPr>
            <a:cxnSpLocks/>
            <a:stCxn id="43" idx="2"/>
          </p:cNvCxnSpPr>
          <p:nvPr/>
        </p:nvCxnSpPr>
        <p:spPr>
          <a:xfrm flipH="1">
            <a:off x="5189633" y="1778903"/>
            <a:ext cx="242720" cy="28042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0241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101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Facebook Post (Version 1: Chi)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Facebook Post (Version 1: Chi)</dc:title>
  <dc:creator>Suet Wei Yap</dc:creator>
  <cp:lastModifiedBy>Suet Wei Yap</cp:lastModifiedBy>
  <cp:revision>1</cp:revision>
  <dcterms:created xsi:type="dcterms:W3CDTF">2023-12-08T08:08:54Z</dcterms:created>
  <dcterms:modified xsi:type="dcterms:W3CDTF">2023-12-08T08:11:54Z</dcterms:modified>
</cp:coreProperties>
</file>