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F9501-6FED-40AF-B8F5-0E1BB2B50225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1F7FF-5F59-4BF6-BB77-2461E4F1A3FF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0083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dirty="0"/>
              <a:t>- You may select your preferred version and language and copy the text to share on your school’s FB page and communication channel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ED3EC2-B7DB-401F-850D-A972759FF263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389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55541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10817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53444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031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03417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3093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87791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6933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45358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75050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62739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24756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76298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441621" y="553468"/>
            <a:ext cx="9426773" cy="769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E54A5ED-C896-4B7C-997B-C009C66D08D3}"/>
              </a:ext>
            </a:extLst>
          </p:cNvPr>
          <p:cNvGrpSpPr/>
          <p:nvPr/>
        </p:nvGrpSpPr>
        <p:grpSpPr>
          <a:xfrm>
            <a:off x="3757507" y="1856402"/>
            <a:ext cx="4146973" cy="4788237"/>
            <a:chOff x="7570968" y="1442137"/>
            <a:chExt cx="4972392" cy="4722057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4C77DEE8-936A-4483-A72F-6993AB47A216}"/>
                </a:ext>
              </a:extLst>
            </p:cNvPr>
            <p:cNvGrpSpPr/>
            <p:nvPr/>
          </p:nvGrpSpPr>
          <p:grpSpPr>
            <a:xfrm>
              <a:off x="7570968" y="1442137"/>
              <a:ext cx="4972392" cy="4722057"/>
              <a:chOff x="1385191" y="1664874"/>
              <a:chExt cx="3809251" cy="4722057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6C0460D4-E88B-4732-809C-62531705B7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7419"/>
              <a:stretch>
                <a:fillRect/>
              </a:stretch>
            </p:blipFill>
            <p:spPr>
              <a:xfrm>
                <a:off x="1502503" y="1664874"/>
                <a:ext cx="3599555" cy="492485"/>
              </a:xfrm>
              <a:prstGeom prst="rect">
                <a:avLst/>
              </a:prstGeom>
            </p:spPr>
          </p:pic>
          <p:pic>
            <p:nvPicPr>
              <p:cNvPr id="35" name="Content Placeholder 14">
                <a:extLst>
                  <a:ext uri="{FF2B5EF4-FFF2-40B4-BE49-F238E27FC236}">
                    <a16:creationId xmlns:a16="http://schemas.microsoft.com/office/drawing/2014/main" id="{7D5423DA-E275-44E4-9C93-DEA5ACA47C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5191" y="5748816"/>
                <a:ext cx="3754072" cy="638115"/>
              </a:xfrm>
              <a:prstGeom prst="rect">
                <a:avLst/>
              </a:prstGeom>
            </p:spPr>
          </p:pic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6A3438C1-6832-4B57-AC37-348D70410CDD}"/>
                  </a:ext>
                </a:extLst>
              </p:cNvPr>
              <p:cNvSpPr/>
              <p:nvPr/>
            </p:nvSpPr>
            <p:spPr>
              <a:xfrm>
                <a:off x="1430228" y="1677344"/>
                <a:ext cx="3764214" cy="468711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6530D297-54BB-469C-9C60-8337EEA6F3A0}"/>
                  </a:ext>
                </a:extLst>
              </p:cNvPr>
              <p:cNvSpPr/>
              <p:nvPr/>
            </p:nvSpPr>
            <p:spPr>
              <a:xfrm>
                <a:off x="1913736" y="1717419"/>
                <a:ext cx="3198092" cy="3843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Immunise4Life</a:t>
                </a: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DFB9863-9DBB-4612-8808-1E9FAF50B3F7}"/>
                </a:ext>
              </a:extLst>
            </p:cNvPr>
            <p:cNvSpPr txBox="1"/>
            <p:nvPr/>
          </p:nvSpPr>
          <p:spPr>
            <a:xfrm>
              <a:off x="7635404" y="1898314"/>
              <a:ext cx="4876061" cy="1153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Dapatkan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vaksinasi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pneumokokal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PERCUMA! Tempah slot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janji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temu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sekarang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dengan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menghubungi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Klinik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Kesihatan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atau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melalui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MySejahtera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.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Untuk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maklumat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lanjut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: https://immunise4life.my/ms/chupp-bm/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1C7B71E-ED7A-42C5-8EDE-0AFC14EEB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ECCE | Facebook Post (Version 1: BM)</a:t>
            </a:r>
            <a:endParaRPr lang="en-MY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EB3CAF-839A-442B-B525-81D1510E88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6696" y="3749367"/>
            <a:ext cx="4086901" cy="213218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8B03737-9BF8-49FD-BDC6-92B32E3E705E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4625397" y="1692208"/>
            <a:ext cx="347187" cy="3514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C64E79B-7673-43E8-9F2B-37341DC3592C}"/>
              </a:ext>
            </a:extLst>
          </p:cNvPr>
          <p:cNvSpPr txBox="1"/>
          <p:nvPr/>
        </p:nvSpPr>
        <p:spPr>
          <a:xfrm>
            <a:off x="3806537" y="1322876"/>
            <a:ext cx="2332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 page </a:t>
            </a:r>
            <a:r>
              <a:rPr kumimoji="0" lang="en-MY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sekolah</a:t>
            </a:r>
            <a:r>
              <a:rPr kumimoji="0" lang="en-MY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MY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anda</a:t>
            </a:r>
            <a:endParaRPr kumimoji="0" lang="en-MY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502411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81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 | Facebook Post (Version 1: BM)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 | Facebook Post (Version 1: BM)</dc:title>
  <dc:creator>Suet Wei Yap</dc:creator>
  <cp:lastModifiedBy>Suet Wei Yap</cp:lastModifiedBy>
  <cp:revision>1</cp:revision>
  <dcterms:created xsi:type="dcterms:W3CDTF">2023-12-08T08:08:32Z</dcterms:created>
  <dcterms:modified xsi:type="dcterms:W3CDTF">2023-12-08T08:13:23Z</dcterms:modified>
</cp:coreProperties>
</file>